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730444" y="974725"/>
            <a:ext cx="366882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400" b="1" u="sng" dirty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Prox-1</a:t>
            </a:r>
            <a:endParaRPr lang="de-DE" sz="24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102-PA32AG)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74774" y="4941168"/>
            <a:ext cx="760412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 dirty="0"/>
              <a:t>Immunofluorescence staining (green) of </a:t>
            </a:r>
            <a:r>
              <a:rPr lang="en-US" sz="1000" dirty="0" err="1" smtClean="0"/>
              <a:t>cryo</a:t>
            </a:r>
            <a:r>
              <a:rPr lang="en-US" sz="1000" dirty="0" smtClean="0"/>
              <a:t>-sections of human </a:t>
            </a:r>
            <a:r>
              <a:rPr lang="en-US" sz="1000" dirty="0"/>
              <a:t>foreskin </a:t>
            </a:r>
            <a:r>
              <a:rPr lang="en-US" sz="1000" dirty="0" smtClean="0"/>
              <a:t>(fixed 15 min in 4% PFA) </a:t>
            </a:r>
            <a:r>
              <a:rPr lang="en-US" sz="1000" dirty="0"/>
              <a:t>with anti-human </a:t>
            </a:r>
            <a:r>
              <a:rPr lang="en-US" sz="1000" dirty="0" smtClean="0"/>
              <a:t>Prox-1 (dilution 1:200</a:t>
            </a:r>
            <a:r>
              <a:rPr lang="en-US" sz="1000" dirty="0"/>
              <a:t>) [</a:t>
            </a:r>
            <a:r>
              <a:rPr lang="en-US" sz="1000" b="1" dirty="0"/>
              <a:t>Cat# </a:t>
            </a:r>
            <a:r>
              <a:rPr lang="en-US" sz="1000" b="1" dirty="0" smtClean="0"/>
              <a:t>102-PA32AG</a:t>
            </a:r>
            <a:r>
              <a:rPr lang="en-US" sz="1000" dirty="0" smtClean="0"/>
              <a:t>] and counter staining of nuclei with </a:t>
            </a:r>
            <a:r>
              <a:rPr lang="en-US" sz="1000" dirty="0" err="1" smtClean="0"/>
              <a:t>Dapi</a:t>
            </a:r>
            <a:r>
              <a:rPr lang="en-US" sz="1000" dirty="0" smtClean="0"/>
              <a:t>. </a:t>
            </a:r>
            <a:r>
              <a:rPr lang="en-US" sz="1000" dirty="0"/>
              <a:t>A) Note </a:t>
            </a:r>
            <a:r>
              <a:rPr lang="en-US" sz="1000" dirty="0" smtClean="0"/>
              <a:t>the specific green </a:t>
            </a:r>
            <a:r>
              <a:rPr lang="en-US" sz="1000" smtClean="0"/>
              <a:t>Prox-1 signal </a:t>
            </a:r>
            <a:r>
              <a:rPr lang="en-US" sz="1000" dirty="0" smtClean="0"/>
              <a:t>in the nuclei of </a:t>
            </a:r>
            <a:r>
              <a:rPr lang="en-US" sz="1000" dirty="0" err="1" smtClean="0"/>
              <a:t>lymphatics</a:t>
            </a:r>
            <a:r>
              <a:rPr lang="en-US" sz="1000" dirty="0" smtClean="0"/>
              <a:t> (L). </a:t>
            </a:r>
            <a:r>
              <a:rPr lang="en-US" sz="1000" dirty="0" err="1" smtClean="0"/>
              <a:t>Ep</a:t>
            </a:r>
            <a:r>
              <a:rPr lang="en-US" sz="1000" dirty="0" smtClean="0"/>
              <a:t>, epidermis. </a:t>
            </a:r>
            <a:r>
              <a:rPr lang="en-US" sz="1000" dirty="0"/>
              <a:t>Specimen provided by Prof. Dr. J. Wilting, </a:t>
            </a:r>
            <a:r>
              <a:rPr lang="en-US" sz="1000" dirty="0" err="1"/>
              <a:t>Goettingen</a:t>
            </a:r>
            <a:r>
              <a:rPr lang="en-US" sz="1000" dirty="0"/>
              <a:t>.</a:t>
            </a:r>
          </a:p>
          <a:p>
            <a:pPr algn="just" eaLnBrk="1" hangingPunct="1"/>
            <a:endParaRPr lang="en-US" sz="800" dirty="0">
              <a:cs typeface="Arial" charset="0"/>
            </a:endParaRPr>
          </a:p>
          <a:p>
            <a:pPr algn="just" eaLnBrk="1" hangingPunct="1"/>
            <a:r>
              <a:rPr lang="de-DE" sz="800" dirty="0">
                <a:cs typeface="Arial" charset="0"/>
              </a:rPr>
              <a:t>The </a:t>
            </a:r>
            <a:r>
              <a:rPr lang="de-DE" sz="800" dirty="0" err="1">
                <a:cs typeface="Arial" charset="0"/>
              </a:rPr>
              <a:t>experiment</a:t>
            </a:r>
            <a:r>
              <a:rPr lang="de-DE" sz="800" dirty="0">
                <a:cs typeface="Arial" charset="0"/>
              </a:rPr>
              <a:t> was </a:t>
            </a:r>
            <a:r>
              <a:rPr lang="de-DE" sz="800" dirty="0" err="1">
                <a:cs typeface="Arial" charset="0"/>
              </a:rPr>
              <a:t>performed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by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the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research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group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of</a:t>
            </a:r>
            <a:r>
              <a:rPr lang="de-DE" sz="800" dirty="0">
                <a:cs typeface="Arial" charset="0"/>
              </a:rPr>
              <a:t> Prof. Dr.  J. </a:t>
            </a:r>
            <a:r>
              <a:rPr lang="de-DE" sz="800" dirty="0" err="1" smtClean="0">
                <a:cs typeface="Arial" charset="0"/>
              </a:rPr>
              <a:t>Wilting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and</a:t>
            </a:r>
            <a:r>
              <a:rPr lang="de-DE" sz="800" dirty="0" smtClean="0">
                <a:cs typeface="Arial" charset="0"/>
              </a:rPr>
              <a:t> Dr. K. Buttler, </a:t>
            </a:r>
            <a:r>
              <a:rPr lang="de-DE" sz="800" dirty="0">
                <a:cs typeface="Arial" charset="0"/>
              </a:rPr>
              <a:t>University  Göttingen, Germany.</a:t>
            </a:r>
            <a:endParaRPr lang="en-US" sz="800" dirty="0"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8" y="1831107"/>
            <a:ext cx="7732822" cy="2880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40</cp:revision>
  <dcterms:created xsi:type="dcterms:W3CDTF">2010-12-17T07:34:39Z</dcterms:created>
  <dcterms:modified xsi:type="dcterms:W3CDTF">2015-03-24T11:27:23Z</dcterms:modified>
</cp:coreProperties>
</file>